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9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0A041-68CB-2D43-943E-CF56780B36C2}" type="datetimeFigureOut">
              <a:rPr kumimoji="1" lang="ko-KR" altLang="en-US" smtClean="0"/>
              <a:t>2024. 12. 5.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5DFA4-2C08-3148-81E0-011DAA59A9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97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5DFA4-2C08-3148-81E0-011DAA59A90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4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0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8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70.png"/><Relationship Id="rId18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36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70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3.png"/><Relationship Id="rId7" Type="http://schemas.openxmlformats.org/officeDocument/2006/relationships/image" Target="../media/image1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70.png"/><Relationship Id="rId4" Type="http://schemas.openxmlformats.org/officeDocument/2006/relationships/image" Target="../media/image99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3.png"/><Relationship Id="rId7" Type="http://schemas.openxmlformats.org/officeDocument/2006/relationships/image" Target="../media/image100.png"/><Relationship Id="rId12" Type="http://schemas.openxmlformats.org/officeDocument/2006/relationships/image" Target="../media/image10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70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7.png"/><Relationship Id="rId3" Type="http://schemas.openxmlformats.org/officeDocument/2006/relationships/image" Target="../media/image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image" Target="../media/image36.png"/><Relationship Id="rId16" Type="http://schemas.openxmlformats.org/officeDocument/2006/relationships/image" Target="../media/image12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70.png"/><Relationship Id="rId10" Type="http://schemas.openxmlformats.org/officeDocument/2006/relationships/image" Target="../media/image120.png"/><Relationship Id="rId19" Type="http://schemas.openxmlformats.org/officeDocument/2006/relationships/image" Target="../media/image128.png"/><Relationship Id="rId4" Type="http://schemas.openxmlformats.org/officeDocument/2006/relationships/image" Target="../media/image111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3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70.png"/><Relationship Id="rId1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.png"/><Relationship Id="rId7" Type="http://schemas.openxmlformats.org/officeDocument/2006/relationships/image" Target="../media/image15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3.png"/><Relationship Id="rId7" Type="http://schemas.openxmlformats.org/officeDocument/2006/relationships/image" Target="../media/image1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5400"/>
            <a:ext cx="167513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6019800"/>
            <a:ext cx="6184900" cy="97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-254000"/>
            <a:ext cx="11049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584200"/>
            <a:ext cx="55245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4900" y="13335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400" y="977900"/>
            <a:ext cx="5524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333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" y="3492500"/>
            <a:ext cx="17145000" cy="372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500" y="5956300"/>
            <a:ext cx="82804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6500" y="7848600"/>
            <a:ext cx="32258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700" y="6985000"/>
            <a:ext cx="4483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3530600"/>
            <a:ext cx="3810000" cy="500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581400"/>
            <a:ext cx="6172200" cy="314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2200" y="3479800"/>
            <a:ext cx="4025900" cy="444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6870700"/>
            <a:ext cx="10922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4686300"/>
            <a:ext cx="5803900" cy="58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540000">
            <a:off x="8559800" y="6273800"/>
            <a:ext cx="2387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4600" y="6096000"/>
            <a:ext cx="25273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1500" y="6985000"/>
            <a:ext cx="59817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3300" y="7188200"/>
            <a:ext cx="80899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3543300"/>
            <a:ext cx="6997700" cy="476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3543300"/>
            <a:ext cx="6997700" cy="476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  <p:pic>
        <p:nvPicPr>
          <p:cNvPr id="8" name="Picture 4">
            <a:hlinkClick r:id="" action="ppaction://media"/>
            <a:extLst>
              <a:ext uri="{FF2B5EF4-FFF2-40B4-BE49-F238E27FC236}">
                <a16:creationId xmlns:a16="http://schemas.microsoft.com/office/drawing/2014/main" id="{D244178A-C4E6-06FC-01F0-6A2A8725F7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0000" y="2946400"/>
            <a:ext cx="10680700" cy="636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7B00EA17-F5EB-2E64-645D-66DA0DEC6E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0" y="2882900"/>
            <a:ext cx="10668000" cy="638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3111500"/>
            <a:ext cx="4800600" cy="511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572000"/>
            <a:ext cx="3632200" cy="220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3263900"/>
            <a:ext cx="3454400" cy="3517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5100" y="7251700"/>
            <a:ext cx="30099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3111500"/>
            <a:ext cx="4800600" cy="511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572000"/>
            <a:ext cx="3632200" cy="220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3263900"/>
            <a:ext cx="3454400" cy="3517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5100" y="7251700"/>
            <a:ext cx="30099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6007100"/>
            <a:ext cx="20701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6500" y="4254500"/>
            <a:ext cx="35560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6997700"/>
            <a:ext cx="11557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5100" y="7899400"/>
            <a:ext cx="3238500" cy="685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714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060000">
            <a:off x="13741400" y="7480300"/>
            <a:ext cx="901700" cy="12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" y="6642100"/>
            <a:ext cx="65151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0200" y="8204200"/>
            <a:ext cx="6540500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77700" y="6667500"/>
            <a:ext cx="4991100" cy="876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95100" y="8445500"/>
            <a:ext cx="5308600" cy="124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035300"/>
            <a:ext cx="6172200" cy="30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3149600"/>
            <a:ext cx="7048500" cy="596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035300"/>
            <a:ext cx="6172200" cy="30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3149600"/>
            <a:ext cx="7048500" cy="596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365500"/>
            <a:ext cx="1092200" cy="287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6083300"/>
            <a:ext cx="61341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035300"/>
            <a:ext cx="6172200" cy="30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4978400"/>
            <a:ext cx="3784600" cy="4254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3149600"/>
            <a:ext cx="7048500" cy="596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4978400"/>
            <a:ext cx="3784600" cy="133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20000">
            <a:off x="4711700" y="5359400"/>
            <a:ext cx="723900" cy="101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820000">
            <a:off x="7493000" y="6883400"/>
            <a:ext cx="1828800" cy="101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140000">
            <a:off x="5867400" y="4076700"/>
            <a:ext cx="41402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900" y="6311900"/>
            <a:ext cx="4241800" cy="199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6200" y="3746500"/>
            <a:ext cx="5956300" cy="195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  <p:pic>
        <p:nvPicPr>
          <p:cNvPr id="7" name="Picture 4">
            <a:hlinkClick r:id="" action="ppaction://media"/>
            <a:extLst>
              <a:ext uri="{FF2B5EF4-FFF2-40B4-BE49-F238E27FC236}">
                <a16:creationId xmlns:a16="http://schemas.microsoft.com/office/drawing/2014/main" id="{A2B9A33F-4FF5-0D0A-4C33-395E782911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19500" y="2819400"/>
            <a:ext cx="11049000" cy="661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4089400"/>
            <a:ext cx="5715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4089400"/>
            <a:ext cx="5715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4089400"/>
            <a:ext cx="5715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6477000"/>
            <a:ext cx="5715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6477000"/>
            <a:ext cx="5715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6477000"/>
            <a:ext cx="571500" cy="584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06857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5715000"/>
            <a:ext cx="1410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4013200"/>
            <a:ext cx="27813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4013200"/>
            <a:ext cx="33909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3500" y="4013200"/>
            <a:ext cx="24384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500" y="6388100"/>
            <a:ext cx="24511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6350000"/>
            <a:ext cx="22987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0800" y="6400800"/>
            <a:ext cx="22860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4064000"/>
            <a:ext cx="11303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3800" y="4064000"/>
            <a:ext cx="11303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1000" y="4064000"/>
            <a:ext cx="11303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" y="6451600"/>
            <a:ext cx="1130300" cy="71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3800" y="6451600"/>
            <a:ext cx="11303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1000" y="6451600"/>
            <a:ext cx="1143000" cy="71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1900" y="1295400"/>
            <a:ext cx="3429000" cy="137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100" y="4089400"/>
            <a:ext cx="571500" cy="584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79500" y="4000500"/>
            <a:ext cx="3302000" cy="927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39700" y="4051300"/>
            <a:ext cx="11303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3136900"/>
            <a:ext cx="6870700" cy="6146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4965700"/>
            <a:ext cx="6680200" cy="435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136900"/>
            <a:ext cx="7061200" cy="646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4500" y="2501900"/>
            <a:ext cx="70231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3136900"/>
            <a:ext cx="6870700" cy="6146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3009900"/>
            <a:ext cx="3086100" cy="270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0" y="3086100"/>
            <a:ext cx="3009900" cy="2641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6134100"/>
            <a:ext cx="5054600" cy="33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3276600"/>
            <a:ext cx="1143000" cy="558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0000">
            <a:off x="7975600" y="3911600"/>
            <a:ext cx="14224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2400" y="3835400"/>
            <a:ext cx="1143000" cy="189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1300" y="4368800"/>
            <a:ext cx="2590800" cy="41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3600" y="8305800"/>
            <a:ext cx="1117600" cy="111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500" y="6565900"/>
            <a:ext cx="889000" cy="406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428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000">
            <a:off x="5930900" y="7150100"/>
            <a:ext cx="40767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9800" y="2552700"/>
            <a:ext cx="64008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99800" y="3454400"/>
            <a:ext cx="67564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4800" y="8191500"/>
            <a:ext cx="46863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98400" y="6845300"/>
            <a:ext cx="5232400" cy="876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22400" y="2120900"/>
            <a:ext cx="3683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2882900"/>
            <a:ext cx="9588500" cy="648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5600" y="2120900"/>
            <a:ext cx="3479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2794000"/>
            <a:ext cx="11480800" cy="668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5600" y="2120900"/>
            <a:ext cx="3479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2794000"/>
            <a:ext cx="11480800" cy="668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6883400"/>
            <a:ext cx="80645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6464300"/>
            <a:ext cx="1041400" cy="40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7010400"/>
            <a:ext cx="4318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8700" y="8267700"/>
            <a:ext cx="22733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5791200"/>
            <a:ext cx="80899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7277100"/>
            <a:ext cx="51054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8445500"/>
            <a:ext cx="31877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3200" y="5702300"/>
            <a:ext cx="64389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25600" y="2120900"/>
            <a:ext cx="3479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2959100"/>
            <a:ext cx="92837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3594100"/>
            <a:ext cx="6604000" cy="513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4127500"/>
            <a:ext cx="16129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6500" y="3733800"/>
            <a:ext cx="3568700" cy="233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9400" y="2120900"/>
            <a:ext cx="3556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4356100"/>
            <a:ext cx="6172200" cy="457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857500"/>
            <a:ext cx="6172200" cy="457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200" y="4356100"/>
            <a:ext cx="6172200" cy="457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600" y="1168400"/>
            <a:ext cx="6197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3175000"/>
            <a:ext cx="3644900" cy="2933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00" y="2768600"/>
            <a:ext cx="6934200" cy="414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400" y="5600700"/>
            <a:ext cx="6172200" cy="3683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900" y="5346700"/>
            <a:ext cx="6350000" cy="378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600" y="1168400"/>
            <a:ext cx="61976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2819400"/>
            <a:ext cx="61214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124200"/>
            <a:ext cx="9042400" cy="598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500" y="4470400"/>
            <a:ext cx="15494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1168400"/>
            <a:ext cx="64389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900" y="3924300"/>
            <a:ext cx="66294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295900"/>
            <a:ext cx="6515100" cy="261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7467600"/>
            <a:ext cx="5981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168400"/>
            <a:ext cx="64770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3797300"/>
            <a:ext cx="128651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5400"/>
            <a:ext cx="16751300" cy="702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492500"/>
            <a:ext cx="4495800" cy="4495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3683000"/>
            <a:ext cx="4102100" cy="410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600" y="1295400"/>
            <a:ext cx="6654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8356600"/>
            <a:ext cx="72644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8356600"/>
            <a:ext cx="72517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5400"/>
            <a:ext cx="167513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6019800"/>
            <a:ext cx="6184900" cy="97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-254000"/>
            <a:ext cx="11049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584200"/>
            <a:ext cx="55245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4900" y="13335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400" y="977900"/>
            <a:ext cx="5524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333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4500" y="3492500"/>
            <a:ext cx="17513300" cy="372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500" y="5956300"/>
            <a:ext cx="82804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7700" y="7073900"/>
            <a:ext cx="4483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06857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22600" y="6235700"/>
            <a:ext cx="4572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35300" y="3124200"/>
            <a:ext cx="5207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732000" y="3124200"/>
            <a:ext cx="5207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833100" y="3124200"/>
            <a:ext cx="5207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34200" y="3124200"/>
            <a:ext cx="520700" cy="1651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068578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83400" y="6248400"/>
            <a:ext cx="45720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068578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44200" y="6235700"/>
            <a:ext cx="4572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1219200"/>
            <a:ext cx="5283200" cy="137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644900"/>
            <a:ext cx="1587500" cy="68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533900"/>
            <a:ext cx="3695700" cy="260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3632200"/>
            <a:ext cx="15748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5300" y="3632200"/>
            <a:ext cx="10541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11300" y="3632200"/>
            <a:ext cx="15494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100" y="4533900"/>
            <a:ext cx="3797300" cy="387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0700" y="4495800"/>
            <a:ext cx="3441700" cy="196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58800" y="4470400"/>
            <a:ext cx="35179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1168400"/>
            <a:ext cx="56515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00" y="3632200"/>
            <a:ext cx="15494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73500" y="2501900"/>
            <a:ext cx="5207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0" y="3009900"/>
            <a:ext cx="15240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2895600"/>
            <a:ext cx="94361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73500" y="3898900"/>
            <a:ext cx="520700" cy="165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4406900"/>
            <a:ext cx="14732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300" y="4381500"/>
            <a:ext cx="86233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73500" y="5283200"/>
            <a:ext cx="520700" cy="1651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9600" y="4229100"/>
            <a:ext cx="132334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9600" y="5638800"/>
            <a:ext cx="132334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0300" y="5778500"/>
            <a:ext cx="10795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9600" y="5791200"/>
            <a:ext cx="90932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826000"/>
            <a:ext cx="2870200" cy="130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6845300"/>
            <a:ext cx="3213100" cy="143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4445000"/>
            <a:ext cx="1866900" cy="207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4635500"/>
            <a:ext cx="1765300" cy="168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200" y="4000500"/>
            <a:ext cx="1828800" cy="1828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4127500"/>
            <a:ext cx="1714500" cy="1714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0" y="6134100"/>
            <a:ext cx="30353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17400" y="5918200"/>
            <a:ext cx="1435100" cy="1409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8700" y="7264400"/>
            <a:ext cx="3073400" cy="205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3900" y="1168400"/>
            <a:ext cx="6273800" cy="137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3500" y="2882900"/>
            <a:ext cx="43180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72900" y="2857500"/>
            <a:ext cx="4406900" cy="121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9300" y="2921000"/>
            <a:ext cx="29845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908300"/>
            <a:ext cx="7124700" cy="643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  <p:pic>
        <p:nvPicPr>
          <p:cNvPr id="6" name="Picture 4">
            <a:hlinkClick r:id="" action="ppaction://media"/>
            <a:extLst>
              <a:ext uri="{FF2B5EF4-FFF2-40B4-BE49-F238E27FC236}">
                <a16:creationId xmlns:a16="http://schemas.microsoft.com/office/drawing/2014/main" id="{116DD70B-D13F-ACBA-8150-5D6CCB4C3F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27500" y="3136900"/>
            <a:ext cx="10020300" cy="599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3530600"/>
            <a:ext cx="3810000" cy="500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581400"/>
            <a:ext cx="6172200" cy="314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2200" y="3479800"/>
            <a:ext cx="4025900" cy="444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168400"/>
            <a:ext cx="56896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Macintosh PowerPoint</Application>
  <PresentationFormat>사용자 지정</PresentationFormat>
  <Paragraphs>1</Paragraphs>
  <Slides>30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이채연</cp:lastModifiedBy>
  <cp:revision>5</cp:revision>
  <dcterms:created xsi:type="dcterms:W3CDTF">2006-08-16T00:00:00Z</dcterms:created>
  <dcterms:modified xsi:type="dcterms:W3CDTF">2024-12-05T14:03:32Z</dcterms:modified>
</cp:coreProperties>
</file>